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ouwed-logo-png/wordmark-whit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777240"/>
            <a:ext cx="1853050" cy="5303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68680" y="2697480"/>
            <a:ext cx="10454335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Presentation title</a:t>
            </a:r>
            <a:endParaRPr lang="en-US" sz="4400" dirty="0"/>
          </a:p>
        </p:txBody>
      </p:sp>
      <p:sp>
        <p:nvSpPr>
          <p:cNvPr id="4" name="Text 1"/>
          <p:cNvSpPr/>
          <p:nvPr/>
        </p:nvSpPr>
        <p:spPr>
          <a:xfrm>
            <a:off x="868680" y="3886200"/>
            <a:ext cx="1045433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9A9AA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Subtitle  ·  Author  ·  2026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868680" y="59893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9A9AA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couwed.us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618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ouwed-logo-png/mark-whit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658368"/>
            <a:ext cx="395021" cy="32918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68680" y="2606040"/>
            <a:ext cx="104543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BCD8E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  —  SECTION</a:t>
            </a:r>
            <a:endParaRPr lang="en-US" sz="1400" dirty="0"/>
          </a:p>
        </p:txBody>
      </p:sp>
      <p:sp>
        <p:nvSpPr>
          <p:cNvPr id="4" name="Text 1"/>
          <p:cNvSpPr/>
          <p:nvPr/>
        </p:nvSpPr>
        <p:spPr>
          <a:xfrm>
            <a:off x="868680" y="3063240"/>
            <a:ext cx="10454335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title</a:t>
            </a:r>
            <a:endParaRPr lang="en-US" sz="4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ouwed-logo-png/mark-blac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658368"/>
            <a:ext cx="395021" cy="32918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68680" y="1325880"/>
            <a:ext cx="5852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0A0A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Slide title</a:t>
            </a:r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868680" y="2514600"/>
            <a:ext cx="55778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54000" indent="-254000">
              <a:lnSpc>
                <a:spcPct val="135000"/>
              </a:lnSpc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2C2C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First supporting point goes here.</a:t>
            </a:r>
            <a:endParaRPr lang="en-US" sz="1700" dirty="0"/>
          </a:p>
          <a:p>
            <a:pPr marL="254000" indent="-254000">
              <a:lnSpc>
                <a:spcPct val="135000"/>
              </a:lnSpc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2C2C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Second point — keep lines short and scannable.</a:t>
            </a:r>
            <a:endParaRPr lang="en-US" sz="1700" dirty="0"/>
          </a:p>
          <a:p>
            <a:pPr marL="254000" indent="-254000">
              <a:lnSpc>
                <a:spcPct val="135000"/>
              </a:lnSpc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2C2C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Third point with the key takeaway.</a:t>
            </a:r>
            <a:endParaRPr lang="en-US" sz="1700" dirty="0"/>
          </a:p>
        </p:txBody>
      </p:sp>
      <p:sp>
        <p:nvSpPr>
          <p:cNvPr id="5" name="Shape 2"/>
          <p:cNvSpPr/>
          <p:nvPr/>
        </p:nvSpPr>
        <p:spPr>
          <a:xfrm>
            <a:off x="7162495" y="1325880"/>
            <a:ext cx="4160520" cy="4069080"/>
          </a:xfrm>
          <a:prstGeom prst="roundRect">
            <a:avLst>
              <a:gd name="adj" fmla="val 2697"/>
            </a:avLst>
          </a:prstGeom>
          <a:solidFill>
            <a:srgbClr val="F1F4F7"/>
          </a:solidFill>
          <a:ln w="12700">
            <a:solidFill>
              <a:srgbClr val="E4E7EB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62495" y="3131820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AA1A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Image / chart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ouwed-logo-png/mark-blac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658368"/>
            <a:ext cx="395021" cy="32918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68680" y="1325880"/>
            <a:ext cx="1045433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0A0A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title</a:t>
            </a:r>
            <a:endParaRPr lang="en-US" sz="3200" dirty="0"/>
          </a:p>
        </p:txBody>
      </p:sp>
      <p:sp>
        <p:nvSpPr>
          <p:cNvPr id="4" name="Shape 1"/>
          <p:cNvSpPr/>
          <p:nvPr/>
        </p:nvSpPr>
        <p:spPr>
          <a:xfrm>
            <a:off x="868680" y="2514600"/>
            <a:ext cx="4998568" cy="2971800"/>
          </a:xfrm>
          <a:prstGeom prst="roundRect">
            <a:avLst>
              <a:gd name="adj" fmla="val 3692"/>
            </a:avLst>
          </a:prstGeom>
          <a:solidFill>
            <a:srgbClr val="F1F4F7"/>
          </a:solidFill>
          <a:ln/>
        </p:spPr>
      </p:sp>
      <p:sp>
        <p:nvSpPr>
          <p:cNvPr id="5" name="Text 2"/>
          <p:cNvSpPr/>
          <p:nvPr/>
        </p:nvSpPr>
        <p:spPr>
          <a:xfrm>
            <a:off x="1325880" y="2926080"/>
            <a:ext cx="408416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800" b="1" dirty="0">
                <a:solidFill>
                  <a:srgbClr val="00618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00</a:t>
            </a:r>
            <a:endParaRPr lang="en-US" sz="5800" dirty="0"/>
          </a:p>
        </p:txBody>
      </p:sp>
      <p:sp>
        <p:nvSpPr>
          <p:cNvPr id="6" name="Text 3"/>
          <p:cNvSpPr/>
          <p:nvPr/>
        </p:nvSpPr>
        <p:spPr>
          <a:xfrm>
            <a:off x="1325880" y="4069080"/>
            <a:ext cx="4084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Metric label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25880" y="4526280"/>
            <a:ext cx="40841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6B6B7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line describing what this number means.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6324448" y="2514600"/>
            <a:ext cx="4998568" cy="2971800"/>
          </a:xfrm>
          <a:prstGeom prst="roundRect">
            <a:avLst>
              <a:gd name="adj" fmla="val 3692"/>
            </a:avLst>
          </a:prstGeom>
          <a:solidFill>
            <a:srgbClr val="F1F4F7"/>
          </a:solidFill>
          <a:ln/>
        </p:spPr>
      </p:sp>
      <p:sp>
        <p:nvSpPr>
          <p:cNvPr id="9" name="Text 6"/>
          <p:cNvSpPr/>
          <p:nvPr/>
        </p:nvSpPr>
        <p:spPr>
          <a:xfrm>
            <a:off x="6781648" y="2926080"/>
            <a:ext cx="408416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800" b="1" dirty="0">
                <a:solidFill>
                  <a:srgbClr val="00618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00</a:t>
            </a:r>
            <a:endParaRPr lang="en-US" sz="5800" dirty="0"/>
          </a:p>
        </p:txBody>
      </p:sp>
      <p:sp>
        <p:nvSpPr>
          <p:cNvPr id="10" name="Text 7"/>
          <p:cNvSpPr/>
          <p:nvPr/>
        </p:nvSpPr>
        <p:spPr>
          <a:xfrm>
            <a:off x="6781648" y="4069080"/>
            <a:ext cx="4084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Metric label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6781648" y="4526280"/>
            <a:ext cx="40841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6B6B7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line describing what this number means.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ouwed-logo-png/wordmark-whit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8136" y="2103120"/>
            <a:ext cx="2875422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68680" y="3429000"/>
            <a:ext cx="1045433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Let's build something.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868680" y="4434840"/>
            <a:ext cx="1045433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BCD8E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Schedule a call   ·   </a:t>
            </a:r>
            <a:pPr algn="ctr" indent="0" marL="0">
              <a:buNone/>
            </a:pPr>
            <a:r>
              <a:rPr lang="en-US" sz="1600" dirty="0">
                <a:solidFill>
                  <a:srgbClr val="9A9AA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admin@couwed.us   ·   couwed.us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Couwed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Couwed presentation template</dc:title>
  <dc:subject>PptxGenJS Presentation</dc:subject>
  <dc:creator>Couwed</dc:creator>
  <cp:lastModifiedBy>Couwed</cp:lastModifiedBy>
  <cp:revision>1</cp:revision>
  <dcterms:created xsi:type="dcterms:W3CDTF">2026-06-24T08:05:41Z</dcterms:created>
  <dcterms:modified xsi:type="dcterms:W3CDTF">2026-06-24T08:05:41Z</dcterms:modified>
</cp:coreProperties>
</file>